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6" r:id="rId3"/>
    <p:sldId id="317" r:id="rId4"/>
    <p:sldId id="331" r:id="rId5"/>
    <p:sldId id="332" r:id="rId6"/>
    <p:sldId id="324" r:id="rId7"/>
    <p:sldId id="334" r:id="rId8"/>
    <p:sldId id="335" r:id="rId9"/>
    <p:sldId id="336" r:id="rId10"/>
    <p:sldId id="328" r:id="rId11"/>
    <p:sldId id="33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65F62F6-6814-4921-9C46-A67E4AAA2B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258F751-C925-4DA5-9DDB-82A2F66D5F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.edu.eg/staff/ahmedmohamed6" TargetMode="External"/><Relationship Id="rId2" Type="http://schemas.openxmlformats.org/officeDocument/2006/relationships/hyperlink" Target="mailto:ahmed.mohamed@fagr.bu.edu.e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1" y="2708476"/>
            <a:ext cx="3672408" cy="1702160"/>
          </a:xfrm>
        </p:spPr>
        <p:txBody>
          <a:bodyPr>
            <a:noAutofit/>
          </a:bodyPr>
          <a:lstStyle/>
          <a:p>
            <a:pPr algn="ctr"/>
            <a:r>
              <a:rPr lang="ar-EG" b="1" dirty="0"/>
              <a:t>كيمياء حيوية تطبيقية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939540"/>
            <a:ext cx="45457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800" b="1" dirty="0" smtClean="0"/>
              <a:t>كيمياء حيوية تطبيقية</a:t>
            </a:r>
          </a:p>
          <a:p>
            <a:pPr algn="ctr" rtl="1"/>
            <a:r>
              <a:rPr lang="ar-EG" sz="2800" b="1" dirty="0" smtClean="0"/>
              <a:t>لطلاب المستوى الرابع</a:t>
            </a:r>
          </a:p>
          <a:p>
            <a:pPr algn="ctr" rtl="1"/>
            <a:r>
              <a:rPr lang="ar-EG" sz="2800" b="1" dirty="0" smtClean="0"/>
              <a:t>برنامج التكنولوجيا الحيوية</a:t>
            </a:r>
          </a:p>
          <a:p>
            <a:pPr algn="ctr" rtl="1"/>
            <a:r>
              <a:rPr lang="ar-EG" sz="2800" b="1" dirty="0" smtClean="0"/>
              <a:t>كيمياء حيوية</a:t>
            </a:r>
          </a:p>
          <a:p>
            <a:pPr algn="ctr" rtl="1"/>
            <a:r>
              <a:rPr lang="ar-EG" sz="2800" b="1" dirty="0" smtClean="0"/>
              <a:t>مقرر إجبارى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6654" y="4194784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200" b="1" dirty="0" smtClean="0"/>
              <a:t>المحاضرة السابعة</a:t>
            </a:r>
            <a:endParaRPr lang="en-US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-68680" y="5251464"/>
            <a:ext cx="4794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2400" b="1" dirty="0" smtClean="0"/>
              <a:t>أستاذ المادة</a:t>
            </a:r>
          </a:p>
          <a:p>
            <a:pPr algn="ctr" rtl="1"/>
            <a:r>
              <a:rPr lang="ar-EG" sz="2400" b="1" dirty="0" smtClean="0"/>
              <a:t>أ.د. إيناس مكاوى د. أحمد محمود</a:t>
            </a:r>
          </a:p>
        </p:txBody>
      </p:sp>
      <p:pic>
        <p:nvPicPr>
          <p:cNvPr id="6" name="Picture 5" descr="biochemistry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295" y="161851"/>
            <a:ext cx="1849417" cy="1394941"/>
          </a:xfrm>
          <a:prstGeom prst="rect">
            <a:avLst/>
          </a:prstGeom>
          <a:noFill/>
          <a:extLst/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8484" y="133276"/>
            <a:ext cx="1868500" cy="1423516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756" y="87237"/>
            <a:ext cx="2474516" cy="146955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9" name="Picture 8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044" y="87238"/>
            <a:ext cx="1661675" cy="1469554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9423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4050" b="1" dirty="0"/>
              <a:t>المراجع:</a:t>
            </a:r>
            <a:endParaRPr lang="en-US" sz="405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2175133"/>
            <a:ext cx="6447501" cy="3210414"/>
          </a:xfrm>
        </p:spPr>
        <p:txBody>
          <a:bodyPr>
            <a:noAutofit/>
          </a:bodyPr>
          <a:lstStyle/>
          <a:p>
            <a:pPr algn="r" rtl="1"/>
            <a:r>
              <a:rPr lang="ar-EG" sz="2100" dirty="0"/>
              <a:t>مذكرة القسم.</a:t>
            </a:r>
          </a:p>
          <a:p>
            <a:pPr algn="r" rtl="1"/>
            <a:r>
              <a:rPr lang="ar-EG" sz="2000" dirty="0" smtClean="0"/>
              <a:t>كتاب علم </a:t>
            </a:r>
            <a:r>
              <a:rPr lang="ar-EG" sz="2000" dirty="0"/>
              <a:t>الأحياء الدقيقة التطبيقى – المناعة والأجسام المضادة – المملكة العربية السعودية </a:t>
            </a:r>
            <a:endParaRPr lang="ar-EG" sz="2100" dirty="0"/>
          </a:p>
        </p:txBody>
      </p:sp>
      <p:sp>
        <p:nvSpPr>
          <p:cNvPr id="4" name="Rectangle 3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</p:spTree>
    <p:extLst>
      <p:ext uri="{BB962C8B-B14F-4D97-AF65-F5344CB8AC3E}">
        <p14:creationId xmlns:p14="http://schemas.microsoft.com/office/powerpoint/2010/main" val="2220304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51520" y="188640"/>
            <a:ext cx="8640960" cy="5688632"/>
          </a:xfrm>
          <a:prstGeom prst="rect">
            <a:avLst/>
          </a:prstGeom>
        </p:spPr>
        <p:txBody>
          <a:bodyPr/>
          <a:lstStyle/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ar-EG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مع أطيب التمنيات بالتوفيق</a:t>
            </a:r>
          </a:p>
          <a:p>
            <a:pPr marL="0" indent="0" algn="ctr" rtl="1">
              <a:buNone/>
            </a:pPr>
            <a:r>
              <a:rPr lang="en-US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ahmed.mohamed@fagr.bu.edu.eg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en-US" sz="4000" dirty="0">
                <a:hlinkClick r:id="rId3"/>
              </a:rPr>
              <a:t>http://www.bu.edu.eg/staff/ahmedmohamed6</a:t>
            </a:r>
            <a:endParaRPr lang="en-US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</p:spTree>
    <p:extLst>
      <p:ext uri="{BB962C8B-B14F-4D97-AF65-F5344CB8AC3E}">
        <p14:creationId xmlns:p14="http://schemas.microsoft.com/office/powerpoint/2010/main" val="2394734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05169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إنتاج الكحول الإيثيلى وأهميته للإنسانة اليوم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1578" y="1411672"/>
            <a:ext cx="7436808" cy="65488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r>
              <a:rPr lang="ar-E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العوامل الواجب ضبطها عند إنتاج الكحول الإيثيلى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31323" y="2165169"/>
            <a:ext cx="6777317" cy="350897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السلالة المستخدمه.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إعداد البادئ.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المواد الخام.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تركيز السكر.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مركبات غذائية أخرى.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الرقم الهيدروجينى.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التهوية.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درجة الحرارة.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22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908720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عملية التخمر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759" y="1994069"/>
            <a:ext cx="7216446" cy="345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66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605169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إنتاج الخل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383046" y="1340768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المرحلة الأولى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499" y="2276872"/>
            <a:ext cx="5874695" cy="59109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80212" y="3012471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المرحلة الثانية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8239" y="3741751"/>
            <a:ext cx="5983485" cy="141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45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06901"/>
            <a:ext cx="8038510" cy="773718"/>
          </a:xfrm>
        </p:spPr>
        <p:txBody>
          <a:bodyPr>
            <a:noAutofit/>
          </a:bodyPr>
          <a:lstStyle/>
          <a:p>
            <a:pPr algn="r" rtl="1"/>
            <a:r>
              <a:rPr lang="ar-E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العوامل الواجب ضبطها عند إنتاج حمض الخليك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5043" y="1826455"/>
            <a:ext cx="6777317" cy="1818570"/>
          </a:xfrm>
        </p:spPr>
        <p:txBody>
          <a:bodyPr>
            <a:noAutofit/>
          </a:bodyPr>
          <a:lstStyle/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تركيز الكحول.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إضافة الحمض.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التهوية.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درجة الحرارة.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55043" y="3891786"/>
            <a:ext cx="7024744" cy="7109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 rtl="1"/>
            <a:r>
              <a:rPr lang="ar-E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طرق صناعة الخل: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81310" y="4602737"/>
            <a:ext cx="6777317" cy="1465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طريقة أورليان.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الطريقة السريعة.</a:t>
            </a:r>
          </a:p>
        </p:txBody>
      </p:sp>
      <p:sp>
        <p:nvSpPr>
          <p:cNvPr id="6" name="Rectangle 5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</p:spTree>
    <p:extLst>
      <p:ext uri="{BB962C8B-B14F-4D97-AF65-F5344CB8AC3E}">
        <p14:creationId xmlns:p14="http://schemas.microsoft.com/office/powerpoint/2010/main" val="3497300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571317"/>
            <a:ext cx="7024744" cy="757888"/>
          </a:xfrm>
        </p:spPr>
        <p:txBody>
          <a:bodyPr>
            <a:noAutofit/>
          </a:bodyPr>
          <a:lstStyle/>
          <a:p>
            <a:pPr algn="ctr"/>
            <a:r>
              <a:rPr lang="ar-EG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المخمر المستخدم فى إنتاج الخل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346395"/>
            <a:ext cx="7246518" cy="514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9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605169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إنتاج حمض اللاكتيك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546" y="1484784"/>
            <a:ext cx="7848872" cy="193696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9552" y="3284984"/>
            <a:ext cx="800486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البكتريا المستخدمة فى انتاج حمض اللاكتيك:</a:t>
            </a:r>
          </a:p>
          <a:p>
            <a:pPr algn="r" rtl="1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Lactobacillus sp. &amp; Streptococcus sp.</a:t>
            </a:r>
            <a:endParaRPr lang="ar-EG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/>
            <a:r>
              <a:rPr lang="ar-EG" sz="3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تقسم البكتريا المستخدمة فى انتاج حمض اللاكتيك على حسب المنتج النهائى لعملة التخمر إلى: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بكتريا متشابهة التخمر.</a:t>
            </a:r>
          </a:p>
          <a:p>
            <a:pPr marL="342900" indent="-342900" algn="r" rtl="1">
              <a:buFont typeface="Arial" panose="020B0604020202020204" pitchFamily="34" charset="0"/>
              <a:buChar char="•"/>
            </a:pPr>
            <a:r>
              <a:rPr lang="ar-E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بكتريا متغايرة التخمر.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38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36904" cy="757888"/>
          </a:xfrm>
        </p:spPr>
        <p:txBody>
          <a:bodyPr>
            <a:noAutofit/>
          </a:bodyPr>
          <a:lstStyle/>
          <a:p>
            <a:pPr algn="r" rtl="1"/>
            <a:r>
              <a:rPr lang="ar-E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العوامل الواجب ضبطها عند إنتاج حمض اللاكتيك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666608"/>
            <a:ext cx="6777317" cy="3508977"/>
          </a:xfrm>
        </p:spPr>
        <p:txBody>
          <a:bodyPr>
            <a:noAutofit/>
          </a:bodyPr>
          <a:lstStyle/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المصدر الكربونى.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الكائن الدقيق.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تركيز السكر.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درجة الحرارة.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التهوية.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الرقم الهيدروجينى.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عوامل النمو اللازمة.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إضافة مواد محسنةللإنتاج.</a:t>
            </a:r>
          </a:p>
          <a:p>
            <a:pPr algn="r" rtl="1"/>
            <a:r>
              <a:rPr lang="ar-EG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كفائة الإنتاج.</a:t>
            </a:r>
          </a:p>
        </p:txBody>
      </p:sp>
      <p:sp>
        <p:nvSpPr>
          <p:cNvPr id="4" name="Rectangle 3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</p:spTree>
    <p:extLst>
      <p:ext uri="{BB962C8B-B14F-4D97-AF65-F5344CB8AC3E}">
        <p14:creationId xmlns:p14="http://schemas.microsoft.com/office/powerpoint/2010/main" val="1785485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803158"/>
            <a:ext cx="7024744" cy="757888"/>
          </a:xfrm>
        </p:spPr>
        <p:txBody>
          <a:bodyPr>
            <a:noAutofit/>
          </a:bodyPr>
          <a:lstStyle/>
          <a:p>
            <a:pPr algn="ctr" rtl="1"/>
            <a:r>
              <a:rPr lang="ar-EG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خطوات إنتاج حمض اللاكتيك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4619982" y="30907"/>
            <a:ext cx="3526128" cy="52322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 rtl="1"/>
            <a:r>
              <a:rPr lang="ar-EG" sz="2700" b="1" dirty="0"/>
              <a:t>كيمياء </a:t>
            </a:r>
            <a:r>
              <a:rPr lang="ar-EG" sz="2700" b="1" dirty="0" smtClean="0"/>
              <a:t>حيوية تطبيقية</a:t>
            </a:r>
            <a:endParaRPr lang="ar-EG" sz="27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7837092" cy="414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45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300</TotalTime>
  <Words>241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Tahoma</vt:lpstr>
      <vt:lpstr>Times New Roman</vt:lpstr>
      <vt:lpstr>Wingdings 2</vt:lpstr>
      <vt:lpstr>Austin</vt:lpstr>
      <vt:lpstr>كيمياء حيوية تطبيقية</vt:lpstr>
      <vt:lpstr>PowerPoint Presentation</vt:lpstr>
      <vt:lpstr>PowerPoint Presentation</vt:lpstr>
      <vt:lpstr>PowerPoint Presentation</vt:lpstr>
      <vt:lpstr>العوامل الواجب ضبطها عند إنتاج حمض الخليك</vt:lpstr>
      <vt:lpstr>المخمر المستخدم فى إنتاج الخل</vt:lpstr>
      <vt:lpstr>PowerPoint Presentation</vt:lpstr>
      <vt:lpstr>العوامل الواجب ضبطها عند إنتاج حمض اللاكتيك</vt:lpstr>
      <vt:lpstr>خطوات إنتاج حمض اللاكتيك</vt:lpstr>
      <vt:lpstr>المراجع: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NUCLEOTIDES AND NUCLEIC ACIDS</dc:title>
  <dc:creator>ELDAF</dc:creator>
  <cp:lastModifiedBy>ahmed.mohamed@fagr.bu.edu.eg</cp:lastModifiedBy>
  <cp:revision>41</cp:revision>
  <dcterms:created xsi:type="dcterms:W3CDTF">2016-04-02T11:39:35Z</dcterms:created>
  <dcterms:modified xsi:type="dcterms:W3CDTF">2020-03-22T11:15:26Z</dcterms:modified>
</cp:coreProperties>
</file>